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8" d="100"/>
          <a:sy n="98" d="100"/>
        </p:scale>
        <p:origin x="-1884" y="-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CDCFDE-2641-460D-B072-B5C7C206028A}" type="datetimeFigureOut">
              <a:rPr lang="en-US" smtClean="0"/>
              <a:t>1/31/2019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559874-2643-4586-BF1B-3C2454406F0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975277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CDCFDE-2641-460D-B072-B5C7C206028A}" type="datetimeFigureOut">
              <a:rPr lang="en-US" smtClean="0"/>
              <a:t>1/31/2019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559874-2643-4586-BF1B-3C2454406F0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632735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CDCFDE-2641-460D-B072-B5C7C206028A}" type="datetimeFigureOut">
              <a:rPr lang="en-US" smtClean="0"/>
              <a:t>1/31/2019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559874-2643-4586-BF1B-3C2454406F0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9777774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CDCFDE-2641-460D-B072-B5C7C206028A}" type="datetimeFigureOut">
              <a:rPr lang="en-US" smtClean="0"/>
              <a:t>1/31/2019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559874-2643-4586-BF1B-3C2454406F0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9258400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CDCFDE-2641-460D-B072-B5C7C206028A}" type="datetimeFigureOut">
              <a:rPr lang="en-US" smtClean="0"/>
              <a:t>1/31/2019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559874-2643-4586-BF1B-3C2454406F0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1667415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CDCFDE-2641-460D-B072-B5C7C206028A}" type="datetimeFigureOut">
              <a:rPr lang="en-US" smtClean="0"/>
              <a:t>1/31/2019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559874-2643-4586-BF1B-3C2454406F0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1106223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CDCFDE-2641-460D-B072-B5C7C206028A}" type="datetimeFigureOut">
              <a:rPr lang="en-US" smtClean="0"/>
              <a:t>1/31/2019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559874-2643-4586-BF1B-3C2454406F0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2616234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CDCFDE-2641-460D-B072-B5C7C206028A}" type="datetimeFigureOut">
              <a:rPr lang="en-US" smtClean="0"/>
              <a:t>1/31/2019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559874-2643-4586-BF1B-3C2454406F0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6768618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CDCFDE-2641-460D-B072-B5C7C206028A}" type="datetimeFigureOut">
              <a:rPr lang="en-US" smtClean="0"/>
              <a:t>1/31/2019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559874-2643-4586-BF1B-3C2454406F0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4992098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CDCFDE-2641-460D-B072-B5C7C206028A}" type="datetimeFigureOut">
              <a:rPr lang="en-US" smtClean="0"/>
              <a:t>1/31/2019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559874-2643-4586-BF1B-3C2454406F0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861471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CDCFDE-2641-460D-B072-B5C7C206028A}" type="datetimeFigureOut">
              <a:rPr lang="en-US" smtClean="0"/>
              <a:t>1/31/2019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559874-2643-4586-BF1B-3C2454406F0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2162046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2CDCFDE-2641-460D-B072-B5C7C206028A}" type="datetimeFigureOut">
              <a:rPr lang="en-US" smtClean="0"/>
              <a:t>1/31/2019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559874-2643-4586-BF1B-3C2454406F0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8563580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09736430"/>
              </p:ext>
            </p:extLst>
          </p:nvPr>
        </p:nvGraphicFramePr>
        <p:xfrm>
          <a:off x="1905000" y="5519380"/>
          <a:ext cx="7010400" cy="918938"/>
        </p:xfrm>
        <a:graphic>
          <a:graphicData uri="http://schemas.openxmlformats.org/drawingml/2006/table">
            <a:tbl>
              <a:tblPr/>
              <a:tblGrid>
                <a:gridCol w="3721100"/>
                <a:gridCol w="119063"/>
                <a:gridCol w="3170237"/>
              </a:tblGrid>
              <a:tr h="91893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2D4B6F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10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SimSun" pitchFamily="2" charset="-122"/>
                        <a:cs typeface="Arial" charset="0"/>
                      </a:endParaRPr>
                    </a:p>
                  </a:txBody>
                  <a:tcPr marT="45708" marB="45708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2">
                  <a:txBody>
                    <a:bodyPr/>
                    <a:lstStyle/>
                    <a:p>
                      <a:pPr marL="219075" marR="0" lvl="0" indent="-219075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rgbClr val="2D4B6F"/>
                        </a:buClr>
                        <a:buSzTx/>
                        <a:buFont typeface="Wingdings" pitchFamily="2" charset="2"/>
                        <a:buChar char="n"/>
                        <a:tabLst/>
                      </a:pPr>
                      <a:r>
                        <a:rPr kumimoji="0" lang="tr-TR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SimSun" pitchFamily="2" charset="-122"/>
                          <a:cs typeface="Arial" charset="0"/>
                        </a:rPr>
                        <a:t>aaa</a:t>
                      </a:r>
                      <a:endParaRPr kumimoji="0" lang="en-US" sz="10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SimSun" pitchFamily="2" charset="-122"/>
                        <a:cs typeface="Arial" charset="0"/>
                      </a:endParaRPr>
                    </a:p>
                  </a:txBody>
                  <a:tcPr marT="45708" marB="45708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81832218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</Words>
  <Application>Microsoft Office PowerPoint</Application>
  <PresentationFormat>On-screen Show (4:3)</PresentationFormat>
  <Paragraphs>1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crossover</dc:creator>
  <cp:lastModifiedBy>Windows Kullanıcısı</cp:lastModifiedBy>
  <cp:revision>2</cp:revision>
  <dcterms:created xsi:type="dcterms:W3CDTF">2019-01-16T14:02:30Z</dcterms:created>
  <dcterms:modified xsi:type="dcterms:W3CDTF">2019-01-31T16:39:40Z</dcterms:modified>
</cp:coreProperties>
</file>

<file path=docProps/thumbnail.jpeg>
</file>